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3" r:id="rId1"/>
  </p:sldMasterIdLst>
  <p:sldIdLst>
    <p:sldId id="256" r:id="rId2"/>
    <p:sldId id="257" r:id="rId3"/>
    <p:sldId id="262" r:id="rId4"/>
    <p:sldId id="261" r:id="rId5"/>
    <p:sldId id="260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087" autoAdjust="0"/>
    <p:restoredTop sz="94632" autoAdjust="0"/>
  </p:normalViewPr>
  <p:slideViewPr>
    <p:cSldViewPr snapToGrid="0" snapToObjects="1">
      <p:cViewPr varScale="1">
        <p:scale>
          <a:sx n="135" d="100"/>
          <a:sy n="135" d="100"/>
        </p:scale>
        <p:origin x="-96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FE952908-AED4-E24A-8C4E-A50303A5351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270A21D0-B694-3644-A0F4-222162A27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20" Type="http://schemas.openxmlformats.org/officeDocument/2006/relationships/slide" Target="slide19.xml"/><Relationship Id="rId10" Type="http://schemas.openxmlformats.org/officeDocument/2006/relationships/slide" Target="slide7.xml"/><Relationship Id="rId11" Type="http://schemas.openxmlformats.org/officeDocument/2006/relationships/slide" Target="slide3.xml"/><Relationship Id="rId12" Type="http://schemas.openxmlformats.org/officeDocument/2006/relationships/image" Target="../media/image7.png"/><Relationship Id="rId13" Type="http://schemas.openxmlformats.org/officeDocument/2006/relationships/image" Target="../media/image8.png"/><Relationship Id="rId14" Type="http://schemas.openxmlformats.org/officeDocument/2006/relationships/slide" Target="slide9.xml"/><Relationship Id="rId15" Type="http://schemas.openxmlformats.org/officeDocument/2006/relationships/slide" Target="slide12.xml"/><Relationship Id="rId16" Type="http://schemas.openxmlformats.org/officeDocument/2006/relationships/image" Target="../media/image9.pdf"/><Relationship Id="rId17" Type="http://schemas.openxmlformats.org/officeDocument/2006/relationships/image" Target="../media/image10.png"/><Relationship Id="rId18" Type="http://schemas.openxmlformats.org/officeDocument/2006/relationships/slide" Target="slide18.xml"/><Relationship Id="rId1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" Target="slide5.xml"/><Relationship Id="rId8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slide" Target="slide10.xml"/><Relationship Id="rId12" Type="http://schemas.openxmlformats.org/officeDocument/2006/relationships/slide" Target="slide11.xml"/><Relationship Id="rId13" Type="http://schemas.openxmlformats.org/officeDocument/2006/relationships/slide" Target="slide12.xml"/><Relationship Id="rId14" Type="http://schemas.openxmlformats.org/officeDocument/2006/relationships/slide" Target="slide13.xml"/><Relationship Id="rId15" Type="http://schemas.openxmlformats.org/officeDocument/2006/relationships/slide" Target="slide14.xml"/><Relationship Id="rId16" Type="http://schemas.openxmlformats.org/officeDocument/2006/relationships/slide" Target="slide15.xml"/><Relationship Id="rId17" Type="http://schemas.openxmlformats.org/officeDocument/2006/relationships/slide" Target="slide16.xml"/><Relationship Id="rId18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slide" Target="slide2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Joshua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knowledge.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purpose.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speech.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action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Fifth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living.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Sixth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749777"/>
            <a:ext cx="709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You must have right effort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Seventh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thinking.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Eighth of eightfold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have right meditation.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did </a:t>
            </a:r>
            <a:r>
              <a:rPr lang="en-US" dirty="0" err="1" smtClean="0"/>
              <a:t>buddhism</a:t>
            </a:r>
            <a:r>
              <a:rPr lang="en-US" dirty="0" smtClean="0"/>
              <a:t>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Buddhism started in Asia.</a:t>
            </a:r>
          </a:p>
          <a:p>
            <a:r>
              <a:rPr lang="en-US" dirty="0" smtClean="0"/>
              <a:t> Buddha was born in the </a:t>
            </a:r>
            <a:r>
              <a:rPr lang="en-US" dirty="0" err="1" smtClean="0"/>
              <a:t>hymaleias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enlightened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Buddha’s name means the enlightened one.</a:t>
            </a:r>
          </a:p>
          <a:p>
            <a:r>
              <a:rPr lang="en-US" dirty="0" smtClean="0"/>
              <a:t> To become enlightened he sat under a fig tree and meditated for a lot of days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4071" y="3487184"/>
            <a:ext cx="1066800" cy="1714500"/>
          </a:xfrm>
          <a:prstGeom prst="rect">
            <a:avLst/>
          </a:prstGeom>
        </p:spPr>
      </p:pic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4174071" y="3487184"/>
            <a:ext cx="1066800" cy="1714500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867406" y="0"/>
            <a:ext cx="1393689" cy="1636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454" y="0"/>
            <a:ext cx="1714500" cy="1638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8675" y="210726"/>
            <a:ext cx="2089344" cy="16237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8675" y="2543528"/>
            <a:ext cx="1409021" cy="17803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5854" y="2543528"/>
            <a:ext cx="1473200" cy="1625600"/>
          </a:xfrm>
          <a:prstGeom prst="rect">
            <a:avLst/>
          </a:prstGeom>
        </p:spPr>
      </p:pic>
      <p:sp>
        <p:nvSpPr>
          <p:cNvPr id="12" name="Action Button: Custom 11">
            <a:hlinkClick r:id="rId7" action="ppaction://hlinksldjump" highlightClick="1"/>
          </p:cNvPr>
          <p:cNvSpPr/>
          <p:nvPr/>
        </p:nvSpPr>
        <p:spPr>
          <a:xfrm>
            <a:off x="2188675" y="210726"/>
            <a:ext cx="2089344" cy="1623719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Custom 14">
            <a:hlinkClick r:id="rId8" action="ppaction://hlinksldjump" highlightClick="1"/>
          </p:cNvPr>
          <p:cNvSpPr/>
          <p:nvPr/>
        </p:nvSpPr>
        <p:spPr>
          <a:xfrm>
            <a:off x="4862454" y="0"/>
            <a:ext cx="1714500" cy="1636889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Custom 15">
            <a:hlinkClick r:id="rId9" action="ppaction://hlinksldjump" highlightClick="1"/>
          </p:cNvPr>
          <p:cNvSpPr/>
          <p:nvPr/>
        </p:nvSpPr>
        <p:spPr>
          <a:xfrm>
            <a:off x="6867406" y="0"/>
            <a:ext cx="1393689" cy="1638300"/>
          </a:xfrm>
          <a:prstGeom prst="actionButtonBlank">
            <a:avLst/>
          </a:prstGeom>
          <a:solidFill>
            <a:schemeClr val="accent5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10" action="ppaction://hlinksldjump" highlightClick="1"/>
          </p:cNvPr>
          <p:cNvSpPr/>
          <p:nvPr/>
        </p:nvSpPr>
        <p:spPr>
          <a:xfrm>
            <a:off x="2188675" y="2333037"/>
            <a:ext cx="1409021" cy="1990843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11" action="ppaction://hlinksldjump" highlightClick="1"/>
          </p:cNvPr>
          <p:cNvSpPr/>
          <p:nvPr/>
        </p:nvSpPr>
        <p:spPr>
          <a:xfrm>
            <a:off x="4125854" y="2333037"/>
            <a:ext cx="1473200" cy="1836091"/>
          </a:xfrm>
          <a:prstGeom prst="actionButtonBlank">
            <a:avLst/>
          </a:prstGeom>
          <a:solidFill>
            <a:schemeClr val="accent6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40427" y="2230920"/>
            <a:ext cx="2253957" cy="20929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98709" y="4323880"/>
            <a:ext cx="2023662" cy="2029460"/>
          </a:xfrm>
          <a:prstGeom prst="rect">
            <a:avLst/>
          </a:prstGeom>
        </p:spPr>
      </p:pic>
      <p:sp>
        <p:nvSpPr>
          <p:cNvPr id="27" name="Action Button: Custom 26">
            <a:hlinkClick r:id="rId14" action="ppaction://hlinksldjump" highlightClick="1"/>
          </p:cNvPr>
          <p:cNvSpPr/>
          <p:nvPr/>
        </p:nvSpPr>
        <p:spPr>
          <a:xfrm>
            <a:off x="1898709" y="4323880"/>
            <a:ext cx="2023662" cy="2029460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rId15" action="ppaction://hlinksldjump" highlightClick="1"/>
          </p:cNvPr>
          <p:cNvSpPr/>
          <p:nvPr/>
        </p:nvSpPr>
        <p:spPr>
          <a:xfrm>
            <a:off x="5740427" y="2230920"/>
            <a:ext cx="2253957" cy="2092960"/>
          </a:xfrm>
          <a:prstGeom prst="actionButtonBlank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4571206" y="4412280"/>
            <a:ext cx="1509713" cy="1941060"/>
          </a:xfrm>
          <a:prstGeom prst="rect">
            <a:avLst/>
          </a:prstGeom>
        </p:spPr>
      </p:pic>
      <p:sp>
        <p:nvSpPr>
          <p:cNvPr id="26" name="Action Button: Custom 25">
            <a:hlinkClick r:id="rId18" action="ppaction://hlinksldjump" highlightClick="1"/>
          </p:cNvPr>
          <p:cNvSpPr/>
          <p:nvPr/>
        </p:nvSpPr>
        <p:spPr>
          <a:xfrm>
            <a:off x="4571206" y="4412280"/>
            <a:ext cx="1509713" cy="1941060"/>
          </a:xfrm>
          <a:prstGeom prst="actionButtonBlank">
            <a:avLst/>
          </a:prstGeom>
          <a:solidFill>
            <a:schemeClr val="tx2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76954" y="4584747"/>
            <a:ext cx="1167271" cy="1768593"/>
          </a:xfrm>
          <a:prstGeom prst="rect">
            <a:avLst/>
          </a:prstGeom>
        </p:spPr>
      </p:pic>
      <p:sp>
        <p:nvSpPr>
          <p:cNvPr id="29" name="Action Button: Custom 28">
            <a:hlinkClick r:id="rId20" action="ppaction://hlinksldjump" highlightClick="1"/>
          </p:cNvPr>
          <p:cNvSpPr/>
          <p:nvPr/>
        </p:nvSpPr>
        <p:spPr>
          <a:xfrm>
            <a:off x="6576954" y="4584747"/>
            <a:ext cx="1167271" cy="1768593"/>
          </a:xfrm>
          <a:prstGeom prst="actionButtonBlank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Meditation is relaxing and letting your body calm down or to pray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second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sadness or sorrow attachment.</a:t>
            </a:r>
          </a:p>
          <a:p>
            <a:r>
              <a:rPr lang="en-US" dirty="0" smtClean="0"/>
              <a:t> People seek joys that lead to suffering.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Buddha’s real name is </a:t>
            </a:r>
            <a:r>
              <a:rPr lang="en-US" dirty="0" err="1" smtClean="0"/>
              <a:t>Siddartha</a:t>
            </a:r>
            <a:r>
              <a:rPr lang="en-US" dirty="0" smtClean="0"/>
              <a:t> Gautama.</a:t>
            </a:r>
          </a:p>
          <a:p>
            <a:r>
              <a:rPr lang="en-US" dirty="0" smtClean="0"/>
              <a:t> then he changed his name to Buddha which means ‘‘</a:t>
            </a:r>
            <a:r>
              <a:rPr lang="en-US" dirty="0" err="1" smtClean="0"/>
              <a:t>enlightend</a:t>
            </a:r>
            <a:r>
              <a:rPr lang="en-US" dirty="0" smtClean="0"/>
              <a:t> one’’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481" y="348074"/>
            <a:ext cx="8229600" cy="4525963"/>
          </a:xfrm>
        </p:spPr>
        <p:txBody>
          <a:bodyPr/>
          <a:lstStyle/>
          <a:p>
            <a:r>
              <a:rPr lang="en-US" dirty="0" smtClean="0"/>
              <a:t>Now there are still over 300 million Buddhist believers in the world today.</a:t>
            </a:r>
          </a:p>
          <a:p>
            <a:endParaRPr lang="en-US" dirty="0" smtClean="0"/>
          </a:p>
          <a:p>
            <a:r>
              <a:rPr lang="en-US" dirty="0" smtClean="0"/>
              <a:t> They are spread in almost all countries.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8667" y="432741"/>
            <a:ext cx="5042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Four Noble Truths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84297" y="1609416"/>
            <a:ext cx="685983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dirty="0" smtClean="0"/>
              <a:t>The basic beliefs of Buddhism</a:t>
            </a:r>
            <a:endParaRPr lang="en-US" sz="3900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The first noble truth is that everything in life is sad.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third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to end all pain is to end all wants.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forth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stop all sorrow you must follow the eightfold path.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42" y="2722880"/>
            <a:ext cx="997937" cy="1176020"/>
          </a:xfrm>
          <a:prstGeom prst="rect">
            <a:avLst/>
          </a:prstGeom>
        </p:spPr>
      </p:pic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6284148" y="5597407"/>
            <a:ext cx="1476963" cy="1063037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564" y="2763520"/>
            <a:ext cx="901816" cy="11353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3092" y="2783840"/>
            <a:ext cx="1032227" cy="1115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7104" y="2783840"/>
            <a:ext cx="854246" cy="11455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200" y="4216400"/>
            <a:ext cx="1058179" cy="10642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1564" y="4216400"/>
            <a:ext cx="992759" cy="984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5000" y="4236006"/>
            <a:ext cx="1087120" cy="10446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87570" y="4208221"/>
            <a:ext cx="1033780" cy="992429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772442" y="2783840"/>
            <a:ext cx="1239122" cy="1145540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12" action="ppaction://hlinksldjump" highlightClick="1"/>
          </p:cNvPr>
          <p:cNvSpPr/>
          <p:nvPr/>
        </p:nvSpPr>
        <p:spPr>
          <a:xfrm>
            <a:off x="2011564" y="2783840"/>
            <a:ext cx="992759" cy="1145540"/>
          </a:xfrm>
          <a:prstGeom prst="actionButtonBlank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3433092" y="2783840"/>
            <a:ext cx="1032227" cy="1280160"/>
          </a:xfrm>
          <a:prstGeom prst="actionButtonBlank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14" action="ppaction://hlinksldjump" highlightClick="1"/>
          </p:cNvPr>
          <p:cNvSpPr/>
          <p:nvPr/>
        </p:nvSpPr>
        <p:spPr>
          <a:xfrm>
            <a:off x="4687570" y="2783840"/>
            <a:ext cx="1033780" cy="1280160"/>
          </a:xfrm>
          <a:prstGeom prst="actionButtonBlank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rId15" action="ppaction://hlinksldjump" highlightClick="1"/>
          </p:cNvPr>
          <p:cNvSpPr/>
          <p:nvPr/>
        </p:nvSpPr>
        <p:spPr>
          <a:xfrm>
            <a:off x="712200" y="4208221"/>
            <a:ext cx="1058179" cy="1072439"/>
          </a:xfrm>
          <a:prstGeom prst="actionButtonBlank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rId16" action="ppaction://hlinksldjump" highlightClick="1"/>
          </p:cNvPr>
          <p:cNvSpPr/>
          <p:nvPr/>
        </p:nvSpPr>
        <p:spPr>
          <a:xfrm>
            <a:off x="2011564" y="4208221"/>
            <a:ext cx="992759" cy="107243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rId17" action="ppaction://hlinksldjump" highlightClick="1"/>
          </p:cNvPr>
          <p:cNvSpPr/>
          <p:nvPr/>
        </p:nvSpPr>
        <p:spPr>
          <a:xfrm>
            <a:off x="3175000" y="4208221"/>
            <a:ext cx="1087120" cy="1072439"/>
          </a:xfrm>
          <a:prstGeom prst="actionButtonBlank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Custom 22">
            <a:hlinkClick r:id="rId18" action="ppaction://hlinksldjump" highlightClick="1"/>
          </p:cNvPr>
          <p:cNvSpPr/>
          <p:nvPr/>
        </p:nvSpPr>
        <p:spPr>
          <a:xfrm>
            <a:off x="4687570" y="4236006"/>
            <a:ext cx="1033780" cy="964644"/>
          </a:xfrm>
          <a:prstGeom prst="actionButtonBlank">
            <a:avLst/>
          </a:prstGeom>
          <a:solidFill>
            <a:schemeClr val="accent3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227</TotalTime>
  <Words>266</Words>
  <Application>Microsoft Macintosh PowerPoint</Application>
  <PresentationFormat>On-screen Show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BUDDHISM</vt:lpstr>
      <vt:lpstr>Slide 2</vt:lpstr>
      <vt:lpstr>The second noble truth</vt:lpstr>
      <vt:lpstr>Buddha</vt:lpstr>
      <vt:lpstr>Slide 5</vt:lpstr>
      <vt:lpstr>Slide 6</vt:lpstr>
      <vt:lpstr>The first noble truth</vt:lpstr>
      <vt:lpstr>The third noble truth</vt:lpstr>
      <vt:lpstr>The forth noble truth</vt:lpstr>
      <vt:lpstr>First of eightfold path</vt:lpstr>
      <vt:lpstr>Second of eightfold path</vt:lpstr>
      <vt:lpstr>Third of eightfold path</vt:lpstr>
      <vt:lpstr>Fourth of eightfold path</vt:lpstr>
      <vt:lpstr>Fifth of eightfold path</vt:lpstr>
      <vt:lpstr>Sixth of eightfold path</vt:lpstr>
      <vt:lpstr>Seventh of eightfold path</vt:lpstr>
      <vt:lpstr>Eighth of eightfold path</vt:lpstr>
      <vt:lpstr>Where did buddhism start</vt:lpstr>
      <vt:lpstr>The enlightened one</vt:lpstr>
      <vt:lpstr>meditation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Webb, Joshua R</dc:creator>
  <cp:lastModifiedBy>Webb, Joshua R</cp:lastModifiedBy>
  <cp:revision>6</cp:revision>
  <dcterms:created xsi:type="dcterms:W3CDTF">2010-12-21T18:59:04Z</dcterms:created>
  <dcterms:modified xsi:type="dcterms:W3CDTF">2010-12-21T19:25:01Z</dcterms:modified>
</cp:coreProperties>
</file>